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66" r:id="rId4"/>
    <p:sldId id="267" r:id="rId5"/>
    <p:sldId id="268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6496" autoAdjust="0"/>
  </p:normalViewPr>
  <p:slideViewPr>
    <p:cSldViewPr snapToGrid="0">
      <p:cViewPr varScale="1">
        <p:scale>
          <a:sx n="100" d="100"/>
          <a:sy n="100" d="100"/>
        </p:scale>
        <p:origin x="70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koşullu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418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907733" y="263009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Conditional Programming Construct</a:t>
            </a:r>
            <a:endParaRPr lang="tr-TR" b="1"/>
          </a:p>
        </p:txBody>
      </p:sp>
      <p:sp>
        <p:nvSpPr>
          <p:cNvPr id="6" name="Dikdörtgen 5"/>
          <p:cNvSpPr/>
          <p:nvPr/>
        </p:nvSpPr>
        <p:spPr>
          <a:xfrm>
            <a:off x="1029116" y="1025009"/>
            <a:ext cx="1625766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* If </a:t>
            </a:r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</a:rPr>
              <a:t>Else </a:t>
            </a:r>
            <a:r>
              <a:rPr lang="en-US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Statements</a:t>
            </a:r>
            <a:endParaRPr lang="tr-TR" sz="14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tr-TR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* </a:t>
            </a:r>
            <a:r>
              <a:rPr lang="en-US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Case Statement</a:t>
            </a:r>
            <a:endParaRPr lang="tr-TR" sz="14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tr-TR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* </a:t>
            </a:r>
            <a:r>
              <a:rPr lang="en-US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For Loops</a:t>
            </a:r>
            <a:endParaRPr lang="tr-TR" sz="14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tr-TR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* </a:t>
            </a:r>
            <a:r>
              <a:rPr lang="en-US" sz="1400" smtClean="0">
                <a:latin typeface="Times New Roman" panose="02020603050405020304" pitchFamily="18" charset="0"/>
                <a:ea typeface="Calibri" panose="020F0502020204030204" pitchFamily="34" charset="0"/>
              </a:rPr>
              <a:t>While </a:t>
            </a:r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</a:rPr>
              <a:t>Loops</a:t>
            </a:r>
            <a:endParaRPr lang="tr-TR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tr-TR" b="1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5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420243" y="34873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If Else Statements</a:t>
            </a:r>
            <a:endParaRPr lang="tr-TR"/>
          </a:p>
        </p:txBody>
      </p:sp>
      <p:pic>
        <p:nvPicPr>
          <p:cNvPr id="3" name="Resim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95725" y="1371600"/>
            <a:ext cx="4057650" cy="4038600"/>
          </a:xfrm>
          <a:prstGeom prst="rect">
            <a:avLst/>
          </a:prstGeom>
        </p:spPr>
      </p:pic>
      <p:pic>
        <p:nvPicPr>
          <p:cNvPr id="4" name="Resim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16" y="2366963"/>
            <a:ext cx="767080" cy="12668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4219575" y="2247900"/>
            <a:ext cx="1362075" cy="59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44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516702" y="263009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Case Statement</a:t>
            </a:r>
            <a:endParaRPr lang="tr-TR"/>
          </a:p>
        </p:txBody>
      </p:sp>
      <p:pic>
        <p:nvPicPr>
          <p:cNvPr id="3" name="Resim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23974" y="1362075"/>
            <a:ext cx="2895600" cy="4267200"/>
          </a:xfrm>
          <a:prstGeom prst="rect">
            <a:avLst/>
          </a:prstGeom>
        </p:spPr>
      </p:pic>
      <p:pic>
        <p:nvPicPr>
          <p:cNvPr id="4" name="Resim 3"/>
          <p:cNvPicPr/>
          <p:nvPr/>
        </p:nvPicPr>
        <p:blipFill>
          <a:blip r:embed="rId3"/>
          <a:stretch>
            <a:fillRect/>
          </a:stretch>
        </p:blipFill>
        <p:spPr>
          <a:xfrm>
            <a:off x="5715000" y="1914525"/>
            <a:ext cx="5886450" cy="285750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131247" y="2219325"/>
            <a:ext cx="1362075" cy="59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674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2067560" y="1186934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For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Loops</a:t>
            </a:r>
            <a:endParaRPr lang="tr-TR"/>
          </a:p>
        </p:txBody>
      </p:sp>
      <p:pic>
        <p:nvPicPr>
          <p:cNvPr id="3" name="Resi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28887" y="2095500"/>
            <a:ext cx="2047875" cy="129540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6845346" y="1186934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While Loops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31096" y="2095500"/>
            <a:ext cx="1866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30</Words>
  <Application>Microsoft Office PowerPoint</Application>
  <PresentationFormat>Geniş ekran</PresentationFormat>
  <Paragraphs>16</Paragraphs>
  <Slides>5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83</cp:revision>
  <dcterms:created xsi:type="dcterms:W3CDTF">2021-10-07T19:14:53Z</dcterms:created>
  <dcterms:modified xsi:type="dcterms:W3CDTF">2021-10-24T19:25:57Z</dcterms:modified>
</cp:coreProperties>
</file>